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046" autoAdjust="0"/>
  </p:normalViewPr>
  <p:slideViewPr>
    <p:cSldViewPr snapToGrid="0">
      <p:cViewPr varScale="1">
        <p:scale>
          <a:sx n="39" d="100"/>
          <a:sy n="39" d="100"/>
        </p:scale>
        <p:origin x="20" y="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BFCFA9-CD09-49BD-949A-C1F903619E48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6F59D5-8443-4A1A-8EB9-F10D9C3553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957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1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Pearl River Estuary and 1-3D coupled hydrodynamic model: (a) the Pearl River Delta with the Pearl River network and the Pearl River Estuary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6F59D5-8443-4A1A-8EB9-F10D9C35533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227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1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Pearl River Estuary and 1-3D coupled hydrodynamic model: (b) the computational cross-sections for the 1D river network model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6F59D5-8443-4A1A-8EB9-F10D9C35533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545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1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Pearl River Estuary and 1-3D coupled hydrodynamic model: (c) the model grid for the 3D estuary model.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6F59D5-8443-4A1A-8EB9-F10D9C35533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036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1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Pearl River Estuary and 1-3D coupled hydrodynamic model: (a) the Pearl River Delta with the Pearl River network and the Pearl River Estuary, (b) the computational cross-sections for the 1D river network model, and (c) the model grid for the 3D estuary model.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6F59D5-8443-4A1A-8EB9-F10D9C35533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313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7E86E7-1B5B-4EF8-A17A-06AFBCA20E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F4069BD-9147-424F-819A-44C3CE7A8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0CFBCB-F7B0-4B18-8E17-7033BB110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CA0D78-7FD4-4DA3-A3DF-1D671A8AB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C0D7EC-DFD2-4C6C-9F39-FBC88A736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154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34C945-560E-439C-93A0-00ABC24D5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3A4D351-7398-4481-9E2C-D84A0E8C4E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89E8F6-861D-496D-AB11-F8C3C4C4B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FEDBE6-C8CB-4BD0-845D-ED86CE7F1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B27B45-6912-41B9-9EF8-920FECBFB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5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8AC3B42-CED2-40B4-913D-F611B7E6CA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6FDFE6D-3658-4407-B7CA-851E8AB386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E436BC-4A95-4D09-AF92-689AB9B67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62238F-E134-410E-8564-ECB31C040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2C10C8-C24D-4349-9385-813BAB969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74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A79383-75B9-4983-9E69-DF8D3D971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5B5AE1-6A59-46B2-AC8D-45852300F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3C8704-71E0-4163-9056-D86FE5F88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A973BB-B3B8-4F6F-A3A8-4C38F2338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C54FEB-EAD3-4D77-BA4E-DF0465271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153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84A6E1-8EA8-4CCF-82E2-AC3146ACC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442A28-D6F1-458A-A87B-5245E6291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B904C1-CD17-412A-8B7D-D3EB470D8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1B4769-4591-4773-83C1-82D5A3A4B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6E9073-6B6F-4AAC-B2D6-FADB84313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8191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ADAC10-8D3A-4DD0-A4A1-CBD7E25C2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3CF384-A40B-4D47-BD8F-348C622895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9DE6B1-1C7E-40C4-A075-7CD37FF75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4E2E8C-E34B-4DE3-8AC7-D02660320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BE0D8B-D5D7-4405-A127-2898E72FC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C74D671-E613-4AFC-9E0B-519107414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719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34D521-540E-4D67-9C25-549807F1B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FFA696-6D01-46F5-9AE2-716114521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E762F9-3800-47CE-B036-FE16CCB67B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CBD5CDF-A254-40FA-A61D-856373BDA7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5D4C1DB-2721-4A21-A2B7-4AD2DFD83C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46F957E-001B-496E-B6EE-D0D350CB7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5B32DD8-487B-4B15-873A-CA7FF41F0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AA45796-5B38-49E4-8EC5-64FE5B50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5066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A731D-1C9A-4B2A-B89D-7AAA5B75C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9530D53-6B17-4C26-B3E9-8FE852EC3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F15CF8D-9D0F-4B11-83F8-AE0C6D1A2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4E8CAC2-3135-4C34-A138-440118EEC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989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14972BE-BE38-475E-97E4-E1B8E4D92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1FECDD3-9B3E-44BB-9D18-650698C76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9A0A97-20E4-41EC-A7E9-BD4C7FA5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900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67EC6D-CF60-447F-B973-4FE75FE1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F3CB5E-7286-455B-BA60-0E8C99087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D37203B-52B5-407A-B0D9-C6CBC71B34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82DD49D-20F9-424F-BD86-A34661472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8C7663-BE79-437C-B62A-5BEE65D94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0AF2CE-09D0-4E00-A6AB-3A61B96E3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730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525810-FBB1-4484-A9C3-4614CF814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A3BA236-E6B0-4318-8F3B-6984161F54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EA3E093-98E0-40D4-81DF-02832C8E7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EF978C7-92A9-4C4F-AB9F-796503D42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1A2069-5143-4BAE-9F26-4090D2665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516687-A115-4CAA-B823-01FC63C01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346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168A65E-E6C2-4690-A265-AA6F5F6C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9F4998-7123-4D32-981D-A8F2A8B11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517576-CECC-455B-BFBE-EABF7E0509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55982-2090-4E23-9BF9-75ACEAA9BAFC}" type="datetimeFigureOut">
              <a:rPr lang="zh-CN" altLang="en-US" smtClean="0"/>
              <a:t>2018/12/31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E0E243-697A-42F7-9CD4-C324A8EC21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BC17B7-C7EE-43B6-9536-77BE6D364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629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BF9A895-E58C-4337-909B-1EBC2F8D7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9179"/>
            <a:ext cx="8166538" cy="678445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8EA31CD-A1CA-44CE-9AD7-4AED0F38A2D1}"/>
              </a:ext>
            </a:extLst>
          </p:cNvPr>
          <p:cNvSpPr txBox="1"/>
          <p:nvPr/>
        </p:nvSpPr>
        <p:spPr>
          <a:xfrm>
            <a:off x="8716488" y="938151"/>
            <a:ext cx="2066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7436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02C3E1D-AE5C-4E48-91D4-40D1208EC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26" y="0"/>
            <a:ext cx="9445049" cy="665354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58250F7-5409-4DB3-8C5F-098FC14AD3F9}"/>
              </a:ext>
            </a:extLst>
          </p:cNvPr>
          <p:cNvSpPr txBox="1"/>
          <p:nvPr/>
        </p:nvSpPr>
        <p:spPr>
          <a:xfrm>
            <a:off x="8716488" y="938151"/>
            <a:ext cx="2066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4143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95F59C-5365-4A72-A50F-0DD652727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225058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536079E-9EFF-4980-BB43-5B8D246DD4C4}"/>
              </a:ext>
            </a:extLst>
          </p:cNvPr>
          <p:cNvSpPr txBox="1"/>
          <p:nvPr/>
        </p:nvSpPr>
        <p:spPr>
          <a:xfrm>
            <a:off x="8716488" y="938151"/>
            <a:ext cx="2066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4762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BF9A895-E58C-4337-909B-1EBC2F8D7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7428"/>
            <a:ext cx="6960038" cy="578214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3F8FEA2-5CDC-455B-85FD-161D29D0F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438" y="55686"/>
            <a:ext cx="6768951" cy="476837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42096A5-7A80-4B2E-9AB2-88D7520ADD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0038" y="3776428"/>
            <a:ext cx="8044625" cy="49149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C86264B-5CF3-4F9C-B47D-1C6D204BE117}"/>
              </a:ext>
            </a:extLst>
          </p:cNvPr>
          <p:cNvSpPr txBox="1"/>
          <p:nvPr/>
        </p:nvSpPr>
        <p:spPr>
          <a:xfrm>
            <a:off x="5518868" y="1060782"/>
            <a:ext cx="20663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D7C369-73F8-486D-99A2-7F876C6E5A58}"/>
              </a:ext>
            </a:extLst>
          </p:cNvPr>
          <p:cNvSpPr txBox="1"/>
          <p:nvPr/>
        </p:nvSpPr>
        <p:spPr>
          <a:xfrm>
            <a:off x="7398468" y="3148304"/>
            <a:ext cx="20663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DE7BF94-8C65-4B6B-8731-13710A930CB4}"/>
              </a:ext>
            </a:extLst>
          </p:cNvPr>
          <p:cNvSpPr txBox="1"/>
          <p:nvPr/>
        </p:nvSpPr>
        <p:spPr>
          <a:xfrm>
            <a:off x="7585175" y="4007182"/>
            <a:ext cx="20663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6746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155</Words>
  <Application>Microsoft Office PowerPoint</Application>
  <PresentationFormat>宽屏</PresentationFormat>
  <Paragraphs>14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LB</dc:creator>
  <cp:lastModifiedBy>LB</cp:lastModifiedBy>
  <cp:revision>6</cp:revision>
  <dcterms:created xsi:type="dcterms:W3CDTF">2018-12-24T06:17:14Z</dcterms:created>
  <dcterms:modified xsi:type="dcterms:W3CDTF">2018-12-31T06:46:42Z</dcterms:modified>
</cp:coreProperties>
</file>

<file path=docProps/thumbnail.jpeg>
</file>